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58" r:id="rId5"/>
    <p:sldId id="263" r:id="rId6"/>
    <p:sldId id="259" r:id="rId7"/>
    <p:sldId id="262" r:id="rId8"/>
    <p:sldId id="260" r:id="rId9"/>
    <p:sldId id="261" r:id="rId10"/>
    <p:sldId id="264" r:id="rId11"/>
    <p:sldId id="265" r:id="rId1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6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1764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31FA-BA35-4C45-ACB7-093DE781CEF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A4A8C-A32C-4301-AA94-C9E85D8A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370ED-BCEF-41EB-9BF0-A08BE52BA4C2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E8EC6-2CA3-470E-A40F-84A90D709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7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8EC6-2CA3-470E-A40F-84A90D7091F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72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8EC6-2CA3-470E-A40F-84A90D7091F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00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8EC6-2CA3-470E-A40F-84A90D7091F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73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8EC6-2CA3-470E-A40F-84A90D7091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43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8EC6-2CA3-470E-A40F-84A90D7091F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72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8EC6-2CA3-470E-A40F-84A90D7091F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14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8EC6-2CA3-470E-A40F-84A90D7091F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95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8EC6-2CA3-470E-A40F-84A90D7091F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78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8EC6-2CA3-470E-A40F-84A90D7091F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38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8EC6-2CA3-470E-A40F-84A90D7091F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3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E8EC6-2CA3-470E-A40F-84A90D7091F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9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FC10-774A-4D3B-BDED-D6E5CF8A34AE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4DEE-7BA1-408A-A503-D3AEEC92381F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C532-FB53-42A9-93F6-A19912D89CCC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A11B-459D-4871-A758-348680A57EF0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E5D-8A06-4BA8-86BF-DDE93A9A839E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5B7-6595-416C-A421-9846AC4B1B8E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3F04-BF20-4B20-82E1-EC2B12A6779A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0645-887B-4557-8171-ACFB51F9E264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E2E5-EF0F-4B54-8A91-719C0F4A04DF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908C-BCE2-4641-8CE0-5B84DD200B70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3F3C-A655-4164-BEB4-5B93B9A5FEDF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904F8-AED6-4B7A-B007-DD92522ECF6A}" type="datetime1">
              <a:rPr lang="en-US" smtClean="0"/>
              <a:pPr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0C956-DD83-E847-B97E-335B602A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 of Program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Student Name and 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Program:</a:t>
            </a:r>
          </a:p>
          <a:p>
            <a:pPr>
              <a:buNone/>
            </a:pPr>
            <a:r>
              <a:rPr lang="en-US" dirty="0" smtClean="0"/>
              <a:t>Student:</a:t>
            </a:r>
          </a:p>
          <a:p>
            <a:pPr>
              <a:buNone/>
            </a:pPr>
            <a:r>
              <a:rPr lang="en-US" dirty="0" smtClean="0"/>
              <a:t>Host mentor: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I get involved with this experience?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Focus/Purpose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Pictures should be of relevant medical situations and local colleagues (not tourist photos)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Pictures should be of relevant medical situations and local colleagues (not tourist photos)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I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Pictures should be of relevant medical situations and local colleagues (not tourist photos)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C956-DD83-E847-B97E-335B602AF5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112</Words>
  <Application>Microsoft Office PowerPoint</Application>
  <PresentationFormat>On-screen Show (4:3)</PresentationFormat>
  <Paragraphs>40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Site of Program </vt:lpstr>
      <vt:lpstr>How did I get involved with this experience?</vt:lpstr>
      <vt:lpstr>Focus/Purpose of Project</vt:lpstr>
      <vt:lpstr>What did I do?</vt:lpstr>
      <vt:lpstr>Pictures</vt:lpstr>
      <vt:lpstr>A typical day</vt:lpstr>
      <vt:lpstr>Pictures</vt:lpstr>
      <vt:lpstr>What did I learn?</vt:lpstr>
      <vt:lpstr>Pictures</vt:lpstr>
      <vt:lpstr>Acknowledgements</vt:lpstr>
      <vt:lpstr>Contact information</vt:lpstr>
    </vt:vector>
  </TitlesOfParts>
  <Company>Weill Cornell Medical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Finch MS2 2010 Summer GH Elective Communicable Diseases Policy Research Group Bangkok, Thailand</dc:title>
  <dc:creator>Thomas Finch</dc:creator>
  <cp:lastModifiedBy>Katharine-Grace Norris</cp:lastModifiedBy>
  <cp:revision>15</cp:revision>
  <dcterms:created xsi:type="dcterms:W3CDTF">2010-10-12T19:49:50Z</dcterms:created>
  <dcterms:modified xsi:type="dcterms:W3CDTF">2018-08-10T15:03:05Z</dcterms:modified>
</cp:coreProperties>
</file>